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390B9-1E56-4F73-A614-04E74F392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C2025A-3AE4-43ED-AE3F-3CA259D6D4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D32B7-6F31-4960-92B5-2351BBC49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74EC-CC78-4C7E-BA36-F431547039AC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E8206-2EB3-42B3-8A6E-099C06BD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7BF94-BC75-4D02-A7E4-0CFCC0AB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A493-7FBB-4500-B315-E6AFBDA21F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4020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7DD8B-3C54-4C46-B468-7340FAC7B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8CB155-3A0A-45B1-98AE-11E998C53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00276-EE56-4EFC-A3B0-8D2225DCA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74EC-CC78-4C7E-BA36-F431547039AC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D9173-7C9E-49FB-9B4B-E27C62E64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2EBFD-A7CF-4BD6-B114-6A3ECA7E1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A493-7FBB-4500-B315-E6AFBDA21F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3624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EFCDD7-52A9-45F9-ABD7-55A0B4DC3D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134C0E-6D2E-4972-BBF3-98B549FC3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AAFF7-2B63-4C62-BAA4-C83375CAE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74EC-CC78-4C7E-BA36-F431547039AC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F53F6-E64F-4983-A34E-13809AC44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B54E0-8CE2-48EC-BE95-7C0DC4505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A493-7FBB-4500-B315-E6AFBDA21F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605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00BE0-DD76-4CED-A99D-2CB20C972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4B2BA-E0E9-4634-B41F-54DD2A6A7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17737-5AED-490D-8CE8-0DE479E5E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74EC-CC78-4C7E-BA36-F431547039AC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974E8-9836-4020-992A-84089E326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AB878-7209-48B9-8054-3233E9241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A493-7FBB-4500-B315-E6AFBDA21F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312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2E4A0-14AB-420D-9F55-6FFCAA29A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2E75D5-9973-477C-8407-D594636C6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283E2-883A-429A-8384-A0EBD1149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74EC-CC78-4C7E-BA36-F431547039AC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7964A-E643-499A-BC4C-10FFE617C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27334-AE04-40B2-A00C-238D9D14A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A493-7FBB-4500-B315-E6AFBDA21F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8573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CBA9E-B80C-44C5-B17E-466DF87ED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DD4A4-5F13-4E6C-A608-49ABBE3A9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B4BD7-DA09-4704-B051-07CF3E57A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6C50A-A2E4-4B51-9199-26EC25944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74EC-CC78-4C7E-BA36-F431547039AC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D4525-B57D-4847-A320-9BEEC19AB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D3790-FF7F-4109-A82C-4A47FC31D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A493-7FBB-4500-B315-E6AFBDA21F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676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2A99E-A06D-42C5-B34F-389081E53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322147-17A3-462C-A596-1F10B5098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BB91E-A947-4FD2-AD84-5913FDF31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B2A233-4822-4BDF-A38E-ADAE050E98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03399D-6EA0-4979-A243-94A2C17186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30CD4B-2CF9-4602-A26F-E73709C23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74EC-CC78-4C7E-BA36-F431547039AC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23839B-D9CD-44C0-8B6C-BB0FD8CE5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09DCE1-6162-43CD-B8B5-6C854A803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A493-7FBB-4500-B315-E6AFBDA21F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167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7B50E-A453-4498-9825-43ED79284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EF8AA2-7F94-4AC3-9BD9-586510921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74EC-CC78-4C7E-BA36-F431547039AC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D3DCA3-D1CE-49DD-AEE1-72204EF08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D5CBB-9A30-459F-B038-1BC20CFE1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A493-7FBB-4500-B315-E6AFBDA21F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85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9BE0F5-B47D-4187-8791-DF912D660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74EC-CC78-4C7E-BA36-F431547039AC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434BA8-79A0-4839-ACF6-56D09FA62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71069-0ED2-467A-A20A-3FD36D593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A493-7FBB-4500-B315-E6AFBDA21F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2155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ACF87-D789-4AE5-8ECD-1A8AB92DE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C815F-958B-4644-A085-E973F32B3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D31DF3-28F2-4AF1-AAAF-421B63809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584EB-A8D8-43CC-A38A-2595050F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74EC-CC78-4C7E-BA36-F431547039AC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325C48-A2AA-49B2-A450-D5C09F28C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B95FB-D947-45F8-9E31-5F183E394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A493-7FBB-4500-B315-E6AFBDA21F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795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299F9-4478-4A09-8AAA-932D88DA0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0D473D-0173-49D9-A3A1-31BCCFBD39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C77522-D0DB-4FFE-83BB-9AF3EB64B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BA263-23BF-4553-A866-694CBB6CC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74EC-CC78-4C7E-BA36-F431547039AC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4945C7-E897-49BE-AEA2-723BB91D6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089144-6D4E-4B63-BDDC-F4C145CC2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1A493-7FBB-4500-B315-E6AFBDA21F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260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C25396-D224-4A59-81C7-2DCD63098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B1D34-1492-4D5C-9F2A-E1B030E15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81866-8F44-4137-9769-6DB9C9E9EF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C74EC-CC78-4C7E-BA36-F431547039AC}" type="datetimeFigureOut">
              <a:rPr lang="en-IN" smtClean="0"/>
              <a:t>31-03-2021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B77C7-65D8-4AFB-A6B2-D7D5FD6274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C3C53-620B-451E-92B4-C8C5D0ABD7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1A493-7FBB-4500-B315-E6AFBDA21F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077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04864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5" name="Subtitle 104864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7" name="Picture 209715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Shamsheer Dr</dc:creator>
  <cp:lastModifiedBy>Shamsheer Dr</cp:lastModifiedBy>
  <cp:revision>1</cp:revision>
  <dcterms:created xsi:type="dcterms:W3CDTF">2021-03-31T08:07:05Z</dcterms:created>
  <dcterms:modified xsi:type="dcterms:W3CDTF">2021-03-31T08:07:37Z</dcterms:modified>
</cp:coreProperties>
</file>